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3"/>
    <p:sldId id="270" r:id="rId4"/>
    <p:sldId id="278" r:id="rId5"/>
    <p:sldId id="279" r:id="rId6"/>
    <p:sldId id="281" r:id="rId7"/>
    <p:sldId id="280" r:id="rId8"/>
    <p:sldId id="277" r:id="rId9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8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9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一、本周完成</a:t>
            </a:r>
            <a:r>
              <a:rPr lang="zh-CN" altLang="en-US" sz="2800" dirty="0"/>
              <a:t>内容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3373428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cuda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、阅读脉冲星相关书籍，了解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脉冲星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、阅读相关消色散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文章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cdmt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一、本周完成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9" y="1788321"/>
            <a:ext cx="6149972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(一)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cuda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学习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9530" y="2040255"/>
            <a:ext cx="1975485" cy="2983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31235" y="2040255"/>
            <a:ext cx="7569200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一、本周完成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9" y="1788321"/>
            <a:ext cx="6149972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二)脉冲星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知识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8235" y="1682750"/>
            <a:ext cx="4165600" cy="2896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6890" y="1353820"/>
            <a:ext cx="5258435" cy="4834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一、本周完成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9" y="1788321"/>
            <a:ext cx="6149972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(三)相干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消色散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99505" y="1028700"/>
            <a:ext cx="4989195" cy="5636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6485" y="1677670"/>
            <a:ext cx="4559935" cy="4197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一、本周完成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9" y="1788321"/>
            <a:ext cx="6149972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(三)相干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消色散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0"/>
            <a:ext cx="11402695" cy="7113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一、本周完成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5269" y="1788321"/>
            <a:ext cx="6149972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33787" y="1223844"/>
            <a:ext cx="7052937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(四)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cmdt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学习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1002665"/>
            <a:ext cx="8797290" cy="5579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085" y="2340610"/>
            <a:ext cx="337185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二、下周</a:t>
            </a:r>
            <a:r>
              <a:rPr lang="zh-CN" altLang="en-US" sz="2800" dirty="0"/>
              <a:t>计划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582385" y="2971101"/>
            <a:ext cx="6208729" cy="3373428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、看懂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cdmt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代码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、开题报告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ZDk5NGU4MGFmNGE1MDJkZDVhOGQ2YWJlYmM1NGJlMDIifQ==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169</Words>
  <Application>WPS 演示</Application>
  <PresentationFormat>宽屏</PresentationFormat>
  <Paragraphs>46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Impact</vt:lpstr>
      <vt:lpstr>微软雅黑</vt:lpstr>
      <vt:lpstr>Arial Unicode MS</vt:lpstr>
      <vt:lpstr>Calibri</vt:lpstr>
      <vt:lpstr>等线</vt:lpstr>
      <vt:lpstr>主题5</vt:lpstr>
      <vt:lpstr>一、本周完成内容</vt:lpstr>
      <vt:lpstr>一、本周完成内容</vt:lpstr>
      <vt:lpstr>一、本周完成内容</vt:lpstr>
      <vt:lpstr>一、本周完成内容</vt:lpstr>
      <vt:lpstr>一、本周完成内容</vt:lpstr>
      <vt:lpstr>一、本周完成内容</vt:lpstr>
      <vt:lpstr>二、下周计划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大正</cp:lastModifiedBy>
  <cp:revision>3</cp:revision>
  <dcterms:created xsi:type="dcterms:W3CDTF">2019-06-10T02:11:00Z</dcterms:created>
  <dcterms:modified xsi:type="dcterms:W3CDTF">2023-11-11T00:29:22Z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BD6A8A95C8AF4889A8B46DE4FA06C316_12</vt:lpwstr>
  </property>
  <property fmtid="{D5CDD505-2E9C-101B-9397-08002B2CF9AE}" pid="3" name="KSOProductBuildVer">
    <vt:lpwstr>2052-12.1.0.15712</vt:lpwstr>
  </property>
</Properties>
</file>